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8" r:id="rId6"/>
    <p:sldId id="264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EAB8BE-659C-42AC-AC5B-EADA9E726523}" v="4" dt="2021-10-15T17:41:07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644" y="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B340A-E0EB-8C40-9409-1FFF7FACF38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36365-B677-D44E-91FC-E1405716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787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0EDA1-C987-DA4A-B537-2A2FE375E7CF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BB8DA-73BB-EE4C-B4E5-A3AC48052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513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49876B99-1F5C-4E45-ACF8-A757952A326E}" type="datetime1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5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Graphic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DCFE7AC9-246F-274F-90B0-9B5F72AD257B}" type="datetime1">
              <a:rPr lang="en-US" smtClean="0"/>
              <a:t>10/15/2021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4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5FA7-125C-0C4A-A698-3C3B1B89F9E6}" type="datetime1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aphic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C47E-A1DB-2145-AD89-7CD67B276434}" type="datetime1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19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1612-8457-0F45-9037-542885C50CD0}" type="datetime1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9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2B47-1129-A14A-A2B6-9E4149B6642C}" type="datetime1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8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8229600" cy="871538"/>
          </a:xfrm>
        </p:spPr>
        <p:txBody>
          <a:bodyPr anchor="b">
            <a:normAutofit/>
          </a:bodyPr>
          <a:lstStyle>
            <a:lvl1pPr algn="ctr">
              <a:defRPr sz="4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6326"/>
            <a:ext cx="5111750" cy="35182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5497-67D5-5B4B-AD21-B28310D102AE}" type="datetime1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8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EA91A-B92F-8744-80AE-4EADCD339B75}" type="datetime1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1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4605-632E-8E46-B0E8-8E407C6C1C1B}" type="datetime1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2654638"/>
            <a:ext cx="5486400" cy="285292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-Johnny Appleseed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9605" y="1390769"/>
            <a:ext cx="7854315" cy="1047631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“Type a quote here.”</a:t>
            </a:r>
          </a:p>
        </p:txBody>
      </p:sp>
    </p:spTree>
    <p:extLst>
      <p:ext uri="{BB962C8B-B14F-4D97-AF65-F5344CB8AC3E}">
        <p14:creationId xmlns:p14="http://schemas.microsoft.com/office/powerpoint/2010/main" val="93516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Next Regular"/>
                <a:cs typeface="Avenir Next Regular"/>
              </a:defRPr>
            </a:lvl1pPr>
          </a:lstStyle>
          <a:p>
            <a:fld id="{7527057D-347E-4F49-87E4-D800B7A46B0A}" type="datetime1">
              <a:rPr lang="en-US" smtClean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venir Next Regular"/>
                <a:cs typeface="Avenir Next Regular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venir Next Regular"/>
                <a:cs typeface="Avenir Next Regular"/>
              </a:defRPr>
            </a:lvl1pPr>
          </a:lstStyle>
          <a:p>
            <a:fld id="{3CD5B470-24F1-6744-BE88-730898E97D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4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5" r:id="rId4"/>
    <p:sldLayoutId id="2147483654" r:id="rId5"/>
    <p:sldLayoutId id="2147483652" r:id="rId6"/>
    <p:sldLayoutId id="2147483656" r:id="rId7"/>
    <p:sldLayoutId id="2147483657" r:id="rId8"/>
    <p:sldLayoutId id="2147483658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PCI@wm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67658"/>
            <a:ext cx="7772400" cy="11025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Clover: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1884489"/>
            <a:ext cx="6400800" cy="13144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Web Dashboard</a:t>
            </a:r>
          </a:p>
        </p:txBody>
      </p:sp>
    </p:spTree>
    <p:extLst>
      <p:ext uri="{BB962C8B-B14F-4D97-AF65-F5344CB8AC3E}">
        <p14:creationId xmlns:p14="http://schemas.microsoft.com/office/powerpoint/2010/main" val="183133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Add &amp; Edit a customer profile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6186" y="1281793"/>
            <a:ext cx="79438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Add a customer profile:</a:t>
            </a:r>
          </a:p>
          <a:p>
            <a:pPr marL="800100" lvl="1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At the left menu, click </a:t>
            </a:r>
            <a:r>
              <a:rPr lang="en-US" b="1" dirty="0"/>
              <a:t>Customers</a:t>
            </a:r>
            <a:r>
              <a:rPr lang="en-US" dirty="0"/>
              <a:t>.  </a:t>
            </a:r>
          </a:p>
          <a:p>
            <a:pPr marL="800100" lvl="1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Add</a:t>
            </a:r>
            <a:r>
              <a:rPr lang="en-US" dirty="0"/>
              <a:t>.</a:t>
            </a:r>
          </a:p>
          <a:p>
            <a:pPr marL="800100" lvl="1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Fill in the name field (all other fields are optional).</a:t>
            </a:r>
          </a:p>
          <a:p>
            <a:pPr marL="800100" lvl="1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Save</a:t>
            </a:r>
            <a:r>
              <a:rPr lang="en-US" dirty="0"/>
              <a:t>.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dirty="0"/>
          </a:p>
          <a:p>
            <a:pPr>
              <a:buClr>
                <a:schemeClr val="accent1"/>
              </a:buClr>
            </a:pPr>
            <a:r>
              <a:rPr lang="en-US" dirty="0"/>
              <a:t>To Edit a customer profile:</a:t>
            </a:r>
          </a:p>
          <a:p>
            <a:pPr marL="800100" lvl="1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At the left menu, click </a:t>
            </a:r>
            <a:r>
              <a:rPr lang="en-US" b="1" dirty="0"/>
              <a:t>Customers</a:t>
            </a:r>
            <a:r>
              <a:rPr lang="en-US" dirty="0"/>
              <a:t>.  </a:t>
            </a:r>
          </a:p>
          <a:p>
            <a:pPr marL="800100" lvl="1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Select the customer.</a:t>
            </a:r>
          </a:p>
          <a:p>
            <a:pPr marL="800100" lvl="1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Edit</a:t>
            </a:r>
            <a:r>
              <a:rPr lang="en-US" dirty="0"/>
              <a:t>.</a:t>
            </a:r>
          </a:p>
          <a:p>
            <a:pPr marL="800100" lvl="1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Edit the customer’s information</a:t>
            </a:r>
          </a:p>
          <a:p>
            <a:pPr marL="800100" lvl="1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Save</a:t>
            </a:r>
            <a:r>
              <a:rPr lang="en-US" dirty="0"/>
              <a:t> to finish.</a:t>
            </a:r>
          </a:p>
        </p:txBody>
      </p:sp>
    </p:spTree>
    <p:extLst>
      <p:ext uri="{BB962C8B-B14F-4D97-AF65-F5344CB8AC3E}">
        <p14:creationId xmlns:p14="http://schemas.microsoft.com/office/powerpoint/2010/main" val="3999740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999"/>
            <a:ext cx="8229600" cy="85725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/>
              <a:t>Additional Customer Options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57225" y="2117555"/>
            <a:ext cx="8029575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/>
              <a:t>Do not use </a:t>
            </a:r>
            <a:r>
              <a:rPr lang="en-US" dirty="0"/>
              <a:t>the following Customer menu options, please refer to the </a:t>
            </a:r>
          </a:p>
          <a:p>
            <a:pPr algn="ctr"/>
            <a:r>
              <a:rPr lang="en-US" dirty="0"/>
              <a:t>Cashier’s Office if you have any questions.  </a:t>
            </a:r>
            <a:endParaRPr lang="en-US" dirty="0">
              <a:cs typeface="Arial"/>
            </a:endParaRPr>
          </a:p>
          <a:p>
            <a:pPr algn="ctr"/>
            <a:r>
              <a:rPr lang="en-US" dirty="0"/>
              <a:t>(Fees do apply to these options.)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Feedback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Rewards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Promos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6247" y="1345284"/>
            <a:ext cx="6951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Do Not Use</a:t>
            </a:r>
            <a:endParaRPr lang="en-US" sz="4000" b="1" dirty="0"/>
          </a:p>
        </p:txBody>
      </p:sp>
      <p:sp>
        <p:nvSpPr>
          <p:cNvPr id="6" name="&quot;No&quot; Symbol 5"/>
          <p:cNvSpPr/>
          <p:nvPr/>
        </p:nvSpPr>
        <p:spPr>
          <a:xfrm>
            <a:off x="3721553" y="3274842"/>
            <a:ext cx="322489" cy="257175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&quot;No&quot; Symbol 6"/>
          <p:cNvSpPr/>
          <p:nvPr/>
        </p:nvSpPr>
        <p:spPr>
          <a:xfrm>
            <a:off x="3721553" y="3800141"/>
            <a:ext cx="322489" cy="257175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3721553" y="4349308"/>
            <a:ext cx="322489" cy="257175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40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Account &amp; Setup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3939" y="1363436"/>
            <a:ext cx="82418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some point you may need to find your Clover device and account information.  </a:t>
            </a:r>
          </a:p>
          <a:p>
            <a:endParaRPr lang="en-US" dirty="0"/>
          </a:p>
          <a:p>
            <a:r>
              <a:rPr lang="en-US" dirty="0"/>
              <a:t>You can view the following information: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Merchant ID</a:t>
            </a:r>
            <a:r>
              <a:rPr lang="en-US" dirty="0"/>
              <a:t>: Click on </a:t>
            </a:r>
            <a:r>
              <a:rPr lang="en-US" b="1" dirty="0"/>
              <a:t>Help</a:t>
            </a:r>
            <a:r>
              <a:rPr lang="en-US" dirty="0"/>
              <a:t> at the top of the Dashboard or Click </a:t>
            </a:r>
            <a:r>
              <a:rPr lang="en-US" b="1" dirty="0"/>
              <a:t>Account &amp; Setup</a:t>
            </a:r>
            <a:r>
              <a:rPr lang="en-US" dirty="0"/>
              <a:t>&gt; </a:t>
            </a:r>
            <a:r>
              <a:rPr lang="en-US" b="1" dirty="0"/>
              <a:t>Merchants</a:t>
            </a:r>
            <a:r>
              <a:rPr lang="en-US" dirty="0"/>
              <a:t> to view your Merchant ID number under the MID column.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Clover ID</a:t>
            </a:r>
            <a:r>
              <a:rPr lang="en-US" dirty="0"/>
              <a:t>: Click </a:t>
            </a:r>
            <a:r>
              <a:rPr lang="en-US" b="1" dirty="0"/>
              <a:t>Account &amp; Setup</a:t>
            </a:r>
            <a:r>
              <a:rPr lang="en-US" dirty="0"/>
              <a:t>&gt; </a:t>
            </a:r>
            <a:r>
              <a:rPr lang="en-US" b="1" dirty="0"/>
              <a:t>Merchants</a:t>
            </a:r>
            <a:r>
              <a:rPr lang="en-US" dirty="0"/>
              <a:t> to view the Clover ID under merchant name.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Device model</a:t>
            </a:r>
            <a:r>
              <a:rPr lang="en-US" dirty="0"/>
              <a:t>: Clover Flex.</a:t>
            </a:r>
          </a:p>
        </p:txBody>
      </p:sp>
    </p:spTree>
    <p:extLst>
      <p:ext uri="{BB962C8B-B14F-4D97-AF65-F5344CB8AC3E}">
        <p14:creationId xmlns:p14="http://schemas.microsoft.com/office/powerpoint/2010/main" val="3223699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Wireless Manager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277711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Use the Wireless Manager to enable or disable SIM card. Fees do apply.</a:t>
            </a:r>
          </a:p>
          <a:p>
            <a:endParaRPr lang="en-US" sz="1400" dirty="0"/>
          </a:p>
          <a:p>
            <a:r>
              <a:rPr lang="en-US" sz="1400" dirty="0"/>
              <a:t>To enable or disable a SIM card: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400" dirty="0"/>
              <a:t>At the left menu, click </a:t>
            </a:r>
            <a:r>
              <a:rPr lang="en-US" sz="1400" b="1" dirty="0"/>
              <a:t>Account &amp; Setup</a:t>
            </a:r>
            <a:r>
              <a:rPr lang="en-US" sz="1400" dirty="0"/>
              <a:t>.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400" dirty="0"/>
              <a:t>Open the </a:t>
            </a:r>
            <a:r>
              <a:rPr lang="en-US" sz="1400" b="1" dirty="0"/>
              <a:t>Wireless Manager</a:t>
            </a:r>
            <a:r>
              <a:rPr lang="en-US" sz="1400" dirty="0"/>
              <a:t>.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400" dirty="0"/>
              <a:t>Click </a:t>
            </a:r>
            <a:r>
              <a:rPr lang="en-US" sz="1400" b="1" dirty="0"/>
              <a:t>Enable</a:t>
            </a:r>
            <a:r>
              <a:rPr lang="en-US" sz="1400" dirty="0"/>
              <a:t> to enable the SIM card or </a:t>
            </a:r>
            <a:r>
              <a:rPr lang="en-US" sz="1400" b="1" dirty="0"/>
              <a:t>Disable</a:t>
            </a:r>
            <a:r>
              <a:rPr lang="en-US" sz="1400" dirty="0"/>
              <a:t> to disable the SIM card. (If you do not notice a change in status, refresh the webpage.)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400" dirty="0"/>
              <a:t>Log into your Clover Flex.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400" dirty="0"/>
              <a:t>Select </a:t>
            </a:r>
            <a:r>
              <a:rPr lang="en-US" sz="1400" b="1" dirty="0"/>
              <a:t>Network and Internet</a:t>
            </a:r>
            <a:r>
              <a:rPr lang="en-US" sz="1400" dirty="0"/>
              <a:t>.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400" dirty="0"/>
              <a:t>Click </a:t>
            </a:r>
            <a:r>
              <a:rPr lang="en-US" sz="1400" b="1" dirty="0"/>
              <a:t>Disable</a:t>
            </a:r>
            <a:r>
              <a:rPr lang="en-US" sz="1400" dirty="0"/>
              <a:t> the Wi-Fi &amp; Ethernet option to move off of the W&amp;M Wi-Fi or </a:t>
            </a:r>
            <a:r>
              <a:rPr lang="en-US" sz="1400" b="1" dirty="0"/>
              <a:t>Enable</a:t>
            </a:r>
            <a:r>
              <a:rPr lang="en-US" sz="1400" dirty="0"/>
              <a:t> the Wi-Fi &amp; Ethernet option to return to the W&amp;M Wi-Fi.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400" dirty="0"/>
              <a:t>Tap </a:t>
            </a:r>
            <a:r>
              <a:rPr lang="en-US" sz="1400" b="1" dirty="0"/>
              <a:t>Mobile Network</a:t>
            </a:r>
            <a:r>
              <a:rPr lang="en-US" sz="1400" dirty="0"/>
              <a:t>.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400" b="1" dirty="0"/>
              <a:t>Enable</a:t>
            </a:r>
            <a:r>
              <a:rPr lang="en-US" sz="1400" dirty="0"/>
              <a:t> mobile data to move off of the W&amp;M Wi-Fi or </a:t>
            </a:r>
            <a:r>
              <a:rPr lang="en-US" sz="1400" b="1" dirty="0"/>
              <a:t>Disable</a:t>
            </a:r>
            <a:r>
              <a:rPr lang="en-US" sz="1400" dirty="0"/>
              <a:t> mobile data to return to the W&amp;M Wi-Fi.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400" b="1" dirty="0"/>
              <a:t>Enable</a:t>
            </a:r>
            <a:r>
              <a:rPr lang="en-US" sz="1400" dirty="0"/>
              <a:t> roaming to move off of the W&amp;M Wi-Fi or </a:t>
            </a:r>
            <a:r>
              <a:rPr lang="en-US" sz="1400" b="1" dirty="0"/>
              <a:t>Disable</a:t>
            </a:r>
            <a:r>
              <a:rPr lang="en-US" sz="1400" dirty="0"/>
              <a:t> roaming to return to the W&amp;M Wi-Fi.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24843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3305176"/>
            <a:ext cx="7772400" cy="1021556"/>
          </a:xfrm>
        </p:spPr>
        <p:txBody>
          <a:bodyPr>
            <a:noAutofit/>
          </a:bodyPr>
          <a:lstStyle/>
          <a:p>
            <a:r>
              <a:rPr lang="en-US" sz="3200" dirty="0"/>
              <a:t>Thank You for Helping W&amp;M protect our customer’s data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22313" y="1502960"/>
            <a:ext cx="7772400" cy="1125140"/>
          </a:xfrm>
        </p:spPr>
        <p:txBody>
          <a:bodyPr/>
          <a:lstStyle/>
          <a:p>
            <a:r>
              <a:rPr lang="en-US" dirty="0"/>
              <a:t>If you have any questions, comments or concerns regarding PCI compliance, please do not hesitate to contact the PCI Team at </a:t>
            </a:r>
            <a:r>
              <a:rPr lang="en-US" dirty="0">
                <a:hlinkClick r:id="rId2"/>
              </a:rPr>
              <a:t>PCI@wm.edu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5B470-24F1-6744-BE88-730898E97D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Next Regular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Next Regular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815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Web Dashboard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9857" y="1404257"/>
            <a:ext cx="819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Web Dashboard allows you to manage your business while you’re away from your Clover Flex device.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933" y="2405914"/>
            <a:ext cx="3609975" cy="2476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725" y="3273879"/>
            <a:ext cx="1620611" cy="100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46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Access Clover apps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2489" y="1119464"/>
            <a:ext cx="8176532" cy="391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" dirty="0"/>
              <a:t>Click Menu,        , to open and close the left navigation bar. From here, you can get to all the Web Dashboard apps.</a:t>
            </a:r>
          </a:p>
          <a:p>
            <a:endParaRPr lang="en-US" sz="1550" dirty="0"/>
          </a:p>
          <a:p>
            <a:r>
              <a:rPr lang="en-US" sz="1550" dirty="0"/>
              <a:t>The Clover Web Dashboard apps 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50" b="1" dirty="0"/>
              <a:t>Reporting</a:t>
            </a:r>
            <a:br>
              <a:rPr lang="en-US" sz="1550" dirty="0"/>
            </a:br>
            <a:r>
              <a:rPr lang="en-US" sz="1550" dirty="0"/>
              <a:t>Generates reports showing payments on sales, employees, and more.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50" b="1" dirty="0"/>
              <a:t>Transactions</a:t>
            </a:r>
            <a:br>
              <a:rPr lang="en-US" sz="1550" dirty="0"/>
            </a:br>
            <a:r>
              <a:rPr lang="en-US" sz="1550" dirty="0"/>
              <a:t>You can quickly reprint receipts or refund a transaction. Lookup a specific payment by searching and review all your payments, by device, employee, or tender.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50" b="1" dirty="0"/>
              <a:t>Closeout</a:t>
            </a:r>
            <a:br>
              <a:rPr lang="en-US" sz="1550" dirty="0"/>
            </a:br>
            <a:r>
              <a:rPr lang="en-US" sz="1550" dirty="0"/>
              <a:t>Shows detailed transaction information.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50" b="1" dirty="0"/>
              <a:t>Customers</a:t>
            </a:r>
            <a:br>
              <a:rPr lang="en-US" sz="1550" dirty="0"/>
            </a:br>
            <a:r>
              <a:rPr lang="en-US" sz="1550" dirty="0"/>
              <a:t>Shows customer information and transaction history.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50" b="1" dirty="0"/>
              <a:t>Account &amp; Setup</a:t>
            </a:r>
            <a:br>
              <a:rPr lang="en-US" sz="1550" dirty="0"/>
            </a:br>
            <a:r>
              <a:rPr lang="en-US" sz="1550" dirty="0"/>
              <a:t>You can view merchant account details.</a:t>
            </a:r>
          </a:p>
          <a:p>
            <a:pPr lvl="1"/>
            <a:r>
              <a:rPr lang="en-US" sz="1600" b="1" dirty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891" y="1119464"/>
            <a:ext cx="419708" cy="28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54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Reporting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8625" y="1249136"/>
            <a:ext cx="82581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track every sale your business makes.</a:t>
            </a:r>
          </a:p>
          <a:p>
            <a:endParaRPr lang="en-US" dirty="0"/>
          </a:p>
          <a:p>
            <a:r>
              <a:rPr lang="en-US" dirty="0"/>
              <a:t>Use the Web Dashboard to get reports on all your sales: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Trends</a:t>
            </a:r>
            <a:r>
              <a:rPr lang="en-US" dirty="0"/>
              <a:t> show the big picture.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Full Reports </a:t>
            </a:r>
            <a:r>
              <a:rPr lang="en-US" dirty="0"/>
              <a:t>show the most important details.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Sales</a:t>
            </a:r>
            <a:r>
              <a:rPr lang="en-US" dirty="0"/>
              <a:t> report gives you a complete accounting.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Tender and card type</a:t>
            </a:r>
            <a:r>
              <a:rPr lang="en-US" dirty="0"/>
              <a:t> report sorts through all your payment methods.</a:t>
            </a:r>
          </a:p>
        </p:txBody>
      </p:sp>
    </p:spTree>
    <p:extLst>
      <p:ext uri="{BB962C8B-B14F-4D97-AF65-F5344CB8AC3E}">
        <p14:creationId xmlns:p14="http://schemas.microsoft.com/office/powerpoint/2010/main" val="969295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Running Sales Reports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0679" y="1363436"/>
            <a:ext cx="83928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Log into the Clover Dashboard.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At the left menu, click </a:t>
            </a:r>
            <a:r>
              <a:rPr lang="en-US" b="1" dirty="0"/>
              <a:t>Reporting</a:t>
            </a:r>
            <a:r>
              <a:rPr lang="en-US" dirty="0"/>
              <a:t>.  The Sales Overview page opens.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Choose your sales report: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Click </a:t>
            </a:r>
            <a:r>
              <a:rPr lang="en-US" b="1" dirty="0"/>
              <a:t>TRENDS</a:t>
            </a:r>
            <a:r>
              <a:rPr lang="en-US" dirty="0"/>
              <a:t> at the top right to see the big picture.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Click </a:t>
            </a:r>
            <a:r>
              <a:rPr lang="en-US" b="1" dirty="0"/>
              <a:t>FULL REPORT </a:t>
            </a:r>
            <a:r>
              <a:rPr lang="en-US" dirty="0"/>
              <a:t>at the top right to see the most important details.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Click </a:t>
            </a:r>
            <a:r>
              <a:rPr lang="en-US" b="1" dirty="0"/>
              <a:t>Sales Report </a:t>
            </a:r>
            <a:r>
              <a:rPr lang="en-US" dirty="0"/>
              <a:t>in the navigation bar to see all the numbers.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Click </a:t>
            </a:r>
            <a:r>
              <a:rPr lang="en-US" b="1" dirty="0"/>
              <a:t>Tender &amp; Card Types </a:t>
            </a:r>
            <a:r>
              <a:rPr lang="en-US" dirty="0"/>
              <a:t>in the navigation bar to see sales sorted by card type.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Use the </a:t>
            </a:r>
            <a:r>
              <a:rPr lang="en-US" b="1" dirty="0"/>
              <a:t>Date Range </a:t>
            </a:r>
            <a:r>
              <a:rPr lang="en-US" dirty="0"/>
              <a:t>option to choose one of the reporting periods for the report you’ve selected or set a </a:t>
            </a:r>
            <a:r>
              <a:rPr lang="en-US" b="1" dirty="0"/>
              <a:t>Custom Date Range</a:t>
            </a:r>
            <a:r>
              <a:rPr lang="en-US" dirty="0"/>
              <a:t>.  To see your report right now, choose a reporting period of 3 months or less. If you chose a reporting period that’s longer than 3 months, see Custom Date Range slide.</a:t>
            </a:r>
          </a:p>
        </p:txBody>
      </p:sp>
    </p:spTree>
    <p:extLst>
      <p:ext uri="{BB962C8B-B14F-4D97-AF65-F5344CB8AC3E}">
        <p14:creationId xmlns:p14="http://schemas.microsoft.com/office/powerpoint/2010/main" val="2592028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Custom Date Report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4325" y="1240971"/>
            <a:ext cx="84051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choose a reporting period that’s longer than 3 months when running a report:</a:t>
            </a:r>
          </a:p>
          <a:p>
            <a:endParaRPr lang="en-US" dirty="0"/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Select the </a:t>
            </a:r>
            <a:r>
              <a:rPr lang="en-US" b="1" dirty="0"/>
              <a:t>Date Range </a:t>
            </a:r>
            <a:r>
              <a:rPr lang="en-US" dirty="0"/>
              <a:t>drop-down option.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Custom Date Range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Enter the Custom Date Range and Time.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Done</a:t>
            </a:r>
            <a:r>
              <a:rPr lang="en-US" dirty="0"/>
              <a:t>.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You will get an email when this report is ready.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You can view requested reports for 7 days.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Between 8 and 14 days, you can still get the report again from the Request Reports history list.  After that, you’ll need to start a new request.</a:t>
            </a:r>
          </a:p>
        </p:txBody>
      </p:sp>
    </p:spTree>
    <p:extLst>
      <p:ext uri="{BB962C8B-B14F-4D97-AF65-F5344CB8AC3E}">
        <p14:creationId xmlns:p14="http://schemas.microsoft.com/office/powerpoint/2010/main" val="2418023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Transactions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8818" y="1322614"/>
            <a:ext cx="82867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Transactions report records all transactions from your Clover Flex device.  You can search for a specific transaction in the Search field by transaction ID or the last 4 digits on the payment card.</a:t>
            </a:r>
          </a:p>
          <a:p>
            <a:endParaRPr lang="en-US" dirty="0"/>
          </a:p>
          <a:p>
            <a:r>
              <a:rPr lang="en-US" dirty="0"/>
              <a:t>You can search the reports by transaction type: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Payments (sales)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Voids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Manual Refunds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Refunds</a:t>
            </a:r>
          </a:p>
          <a:p>
            <a:endParaRPr lang="en-US" dirty="0"/>
          </a:p>
          <a:p>
            <a:r>
              <a:rPr lang="en-US" dirty="0"/>
              <a:t>In addition you can filter by employee, card type, payment total, or any combination of them, to narrow your search.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150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Closeout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9229" y="1204232"/>
            <a:ext cx="84541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Closeout report allows you to view a summary or the details about your batch history and the status of any open batch.</a:t>
            </a:r>
          </a:p>
          <a:p>
            <a:endParaRPr lang="en-US" dirty="0"/>
          </a:p>
          <a:p>
            <a:r>
              <a:rPr lang="en-US" dirty="0"/>
              <a:t>To view a batch detail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At the left menu, click </a:t>
            </a:r>
            <a:r>
              <a:rPr lang="en-US" b="1" dirty="0"/>
              <a:t>Closeout</a:t>
            </a:r>
            <a:r>
              <a:rPr lang="en-US" dirty="0"/>
              <a:t>.  The Batch History page opens.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Go to the line item with the batch date you would like to view.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Click the Closeout ID in the Details column.</a:t>
            </a:r>
          </a:p>
        </p:txBody>
      </p:sp>
    </p:spTree>
    <p:extLst>
      <p:ext uri="{BB962C8B-B14F-4D97-AF65-F5344CB8AC3E}">
        <p14:creationId xmlns:p14="http://schemas.microsoft.com/office/powerpoint/2010/main" val="227507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Customers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2514" y="1253218"/>
            <a:ext cx="83194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Customers menu option shows customers’ information and their transaction history.</a:t>
            </a:r>
          </a:p>
          <a:p>
            <a:endParaRPr lang="en-US" dirty="0"/>
          </a:p>
          <a:p>
            <a:r>
              <a:rPr lang="en-US" dirty="0"/>
              <a:t>There are two ways to add a customer profile: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Manually, by entering details about the customer.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Automatically, when customers request a digital receipt via email or text message, which requires them to enter an email address or phone number.</a:t>
            </a:r>
          </a:p>
        </p:txBody>
      </p:sp>
    </p:spTree>
    <p:extLst>
      <p:ext uri="{BB962C8B-B14F-4D97-AF65-F5344CB8AC3E}">
        <p14:creationId xmlns:p14="http://schemas.microsoft.com/office/powerpoint/2010/main" val="2963629377"/>
      </p:ext>
    </p:extLst>
  </p:cSld>
  <p:clrMapOvr>
    <a:masterClrMapping/>
  </p:clrMapOvr>
</p:sld>
</file>

<file path=ppt/theme/theme1.xml><?xml version="1.0" encoding="utf-8"?>
<a:theme xmlns:a="http://schemas.openxmlformats.org/drawingml/2006/main" name="informal_presentation_powerpoint_2">
  <a:themeElements>
    <a:clrScheme name="Custom WM">
      <a:dk1>
        <a:sysClr val="windowText" lastClr="000000"/>
      </a:dk1>
      <a:lt1>
        <a:sysClr val="window" lastClr="FFFFFF"/>
      </a:lt1>
      <a:dk2>
        <a:srgbClr val="B9975B"/>
      </a:dk2>
      <a:lt2>
        <a:srgbClr val="EEECE1"/>
      </a:lt2>
      <a:accent1>
        <a:srgbClr val="115740"/>
      </a:accent1>
      <a:accent2>
        <a:srgbClr val="D0D3D4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6600"/>
      </a:hlink>
      <a:folHlink>
        <a:srgbClr val="0066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6DC626FF34F14A8D00EBEFE0BE75E0" ma:contentTypeVersion="12" ma:contentTypeDescription="Create a new document." ma:contentTypeScope="" ma:versionID="7f137a933fa0d438c8fe67659a161ff3">
  <xsd:schema xmlns:xsd="http://www.w3.org/2001/XMLSchema" xmlns:xs="http://www.w3.org/2001/XMLSchema" xmlns:p="http://schemas.microsoft.com/office/2006/metadata/properties" xmlns:ns3="b5df43a8-5fa6-4f29-a2e8-91cb801d7a47" xmlns:ns4="b180060d-2e3b-4511-b629-a1c8068c7a71" targetNamespace="http://schemas.microsoft.com/office/2006/metadata/properties" ma:root="true" ma:fieldsID="9d46e5be83ddf58c91f5b4b8b3322f03" ns3:_="" ns4:_="">
    <xsd:import namespace="b5df43a8-5fa6-4f29-a2e8-91cb801d7a47"/>
    <xsd:import namespace="b180060d-2e3b-4511-b629-a1c8068c7a7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df43a8-5fa6-4f29-a2e8-91cb801d7a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80060d-2e3b-4511-b629-a1c8068c7a7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84C7B7-671A-4E9F-9B0B-04ECAB6DB733}">
  <ds:schemaRefs>
    <ds:schemaRef ds:uri="http://purl.org/dc/dcmitype/"/>
    <ds:schemaRef ds:uri="http://schemas.microsoft.com/office/infopath/2007/PartnerControls"/>
    <ds:schemaRef ds:uri="b180060d-2e3b-4511-b629-a1c8068c7a71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b5df43a8-5fa6-4f29-a2e8-91cb801d7a4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DBE1AEF-450F-4F10-B7C4-A1A33FE035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2518F8-71D2-4371-B97D-C9B62C0EA2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df43a8-5fa6-4f29-a2e8-91cb801d7a47"/>
    <ds:schemaRef ds:uri="b180060d-2e3b-4511-b629-a1c8068c7a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informal_presentation_powerpoint_16x9</Template>
  <TotalTime>16263</TotalTime>
  <Words>1034</Words>
  <Application>Microsoft Office PowerPoint</Application>
  <PresentationFormat>On-screen Show (16:9)</PresentationFormat>
  <Paragraphs>123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Avenir Next Regular</vt:lpstr>
      <vt:lpstr>Calibri</vt:lpstr>
      <vt:lpstr>informal_presentation_powerpoint_2</vt:lpstr>
      <vt:lpstr>Clover:</vt:lpstr>
      <vt:lpstr>Web Dashboard</vt:lpstr>
      <vt:lpstr>Access Clover apps</vt:lpstr>
      <vt:lpstr>Reporting</vt:lpstr>
      <vt:lpstr>Running Sales Reports</vt:lpstr>
      <vt:lpstr>Custom Date Report</vt:lpstr>
      <vt:lpstr>Transactions</vt:lpstr>
      <vt:lpstr>Closeout</vt:lpstr>
      <vt:lpstr>Customers</vt:lpstr>
      <vt:lpstr>Add &amp; Edit a customer profile</vt:lpstr>
      <vt:lpstr>Additional Customer Options</vt:lpstr>
      <vt:lpstr>Account &amp; Setup</vt:lpstr>
      <vt:lpstr>Wireless Manager</vt:lpstr>
      <vt:lpstr>Thank You for Helping W&amp;M protect our customer’s data</vt:lpstr>
    </vt:vector>
  </TitlesOfParts>
  <Company>College of William and 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PCI</dc:title>
  <dc:creator>Smith, Ghana</dc:creator>
  <cp:lastModifiedBy>Johnston, Pamela J</cp:lastModifiedBy>
  <cp:revision>39</cp:revision>
  <dcterms:created xsi:type="dcterms:W3CDTF">2020-04-16T18:18:23Z</dcterms:created>
  <dcterms:modified xsi:type="dcterms:W3CDTF">2021-10-15T17:43:41Z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0x010100156DC626FF34F14A8D00EBEFE0BE75E0</vt:lpwstr>
  </property>
</Properties>
</file>